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‹#›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305</Slides>
  <Notes>305</Notes>
  <HiddenSlides>2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305</vt:i4>
      </vt:variant>
    </vt:vector>
  </HeadingPairs>
  <TitlesOfParts>
    <vt:vector size="306" baseType="lpstr"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2022-11-05T00:33:39Z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